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AIDE MELCC</dc:title>
  <dc:creator>Le Falher, Vincent</dc:creator>
  <cp:lastModifiedBy>Le Falher, Vincent</cp:lastModifiedBy>
  <cp:revision>36</cp:revision>
  <dcterms:created xsi:type="dcterms:W3CDTF">2021-07-05T03:12:40Z</dcterms:created>
  <dcterms:modified xsi:type="dcterms:W3CDTF">2021-09-07T01:21:51Z</dcterms:modified>
</cp:coreProperties>
</file>